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6"/>
  </p:notesMasterIdLst>
  <p:sldIdLst>
    <p:sldId id="330" r:id="rId2"/>
    <p:sldId id="256" r:id="rId3"/>
    <p:sldId id="314" r:id="rId4"/>
    <p:sldId id="315" r:id="rId5"/>
    <p:sldId id="316" r:id="rId6"/>
    <p:sldId id="323" r:id="rId7"/>
    <p:sldId id="319" r:id="rId8"/>
    <p:sldId id="318" r:id="rId9"/>
    <p:sldId id="310" r:id="rId10"/>
    <p:sldId id="322" r:id="rId11"/>
    <p:sldId id="326" r:id="rId12"/>
    <p:sldId id="325" r:id="rId13"/>
    <p:sldId id="328" r:id="rId14"/>
    <p:sldId id="329" r:id="rId15"/>
  </p:sldIdLst>
  <p:sldSz cx="9144000" cy="5143500" type="screen16x9"/>
  <p:notesSz cx="6858000" cy="9144000"/>
  <p:embeddedFontLst>
    <p:embeddedFont>
      <p:font typeface="Playfair Display" panose="020B0604020202020204" charset="0"/>
      <p:regular r:id="rId17"/>
      <p:bold r:id="rId18"/>
      <p:italic r:id="rId19"/>
      <p:boldItalic r:id="rId20"/>
    </p:embeddedFont>
    <p:embeddedFont>
      <p:font typeface="Merriweather Light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S Mincho" panose="020B0604020202020204" charset="-128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5F4FF9-0B4A-4C48-A130-EE05820126E7}">
  <a:tblStyle styleId="{9C5F4FF9-0B4A-4C48-A130-EE05820126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82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7709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84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8ADB-05B3-450A-99DD-DE220F10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0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17B263-1E44-4706-945E-A0AB0C11CA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BC01434-9746-46CF-AE2B-2D0879141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6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6" r:id="rId2"/>
    <p:sldLayoutId id="214748367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246358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5850" y="2822713"/>
            <a:ext cx="7443203" cy="113404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514600" y="4248150"/>
            <a:ext cx="4794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32" y="69914"/>
            <a:ext cx="4114800" cy="6158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NỐI CỘT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6865"/>
              </p:ext>
            </p:extLst>
          </p:nvPr>
        </p:nvGraphicFramePr>
        <p:xfrm>
          <a:off x="480546" y="711446"/>
          <a:ext cx="3755972" cy="4362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6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93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248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02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02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02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02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63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324973"/>
              </p:ext>
            </p:extLst>
          </p:nvPr>
        </p:nvGraphicFramePr>
        <p:xfrm>
          <a:off x="4719208" y="392476"/>
          <a:ext cx="4114800" cy="4815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8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69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56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66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86840" algn="l"/>
                        </a:tabLst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66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86840" algn="l"/>
                        </a:tabLst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66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86840" algn="l"/>
                        </a:tabLst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66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86840" algn="l"/>
                        </a:tabLst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36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4775C70-CF57-4D82-AE38-2FB2D351D303}"/>
              </a:ext>
            </a:extLst>
          </p:cNvPr>
          <p:cNvSpPr/>
          <p:nvPr/>
        </p:nvSpPr>
        <p:spPr>
          <a:xfrm>
            <a:off x="1905000" y="1733550"/>
            <a:ext cx="1404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e.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xuất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25ACE27-7963-400A-B385-921DC11EEC50}"/>
              </a:ext>
            </a:extLst>
          </p:cNvPr>
          <p:cNvSpPr/>
          <p:nvPr/>
        </p:nvSpPr>
        <p:spPr>
          <a:xfrm>
            <a:off x="1905000" y="2387084"/>
            <a:ext cx="123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g.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cử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5C6B328-3F5C-4E47-9718-C6B0598A57E2}"/>
              </a:ext>
            </a:extLst>
          </p:cNvPr>
          <p:cNvSpPr/>
          <p:nvPr/>
        </p:nvSpPr>
        <p:spPr>
          <a:xfrm>
            <a:off x="1964310" y="3218902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h.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biếu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8CD3760-1EE9-4C86-B8F9-2B69D708BB84}"/>
              </a:ext>
            </a:extLst>
          </p:cNvPr>
          <p:cNvSpPr/>
          <p:nvPr/>
        </p:nvSpPr>
        <p:spPr>
          <a:xfrm>
            <a:off x="1979443" y="3866054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k.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tặng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C148719-F301-443B-8835-FAD0A34D840A}"/>
              </a:ext>
            </a:extLst>
          </p:cNvPr>
          <p:cNvSpPr/>
          <p:nvPr/>
        </p:nvSpPr>
        <p:spPr>
          <a:xfrm>
            <a:off x="2205126" y="4513206"/>
            <a:ext cx="1515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FA95C51-4E18-4830-9149-FBE98BEAEF29}"/>
              </a:ext>
            </a:extLst>
          </p:cNvPr>
          <p:cNvSpPr/>
          <p:nvPr/>
        </p:nvSpPr>
        <p:spPr>
          <a:xfrm>
            <a:off x="6019800" y="1428750"/>
            <a:ext cx="1789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hoàn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58C47BB-02AD-4DAC-A65D-D694C45AC036}"/>
              </a:ext>
            </a:extLst>
          </p:cNvPr>
          <p:cNvSpPr/>
          <p:nvPr/>
        </p:nvSpPr>
        <p:spPr>
          <a:xfrm>
            <a:off x="6029909" y="2387084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con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6639FA-3ACE-4819-AC8A-A8B713CA1786}"/>
              </a:ext>
            </a:extLst>
          </p:cNvPr>
          <p:cNvSpPr/>
          <p:nvPr/>
        </p:nvSpPr>
        <p:spPr>
          <a:xfrm>
            <a:off x="6019800" y="3133944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c.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BD633A8-9B03-4CE8-8F45-AEB02632D398}"/>
              </a:ext>
            </a:extLst>
          </p:cNvPr>
          <p:cNvSpPr/>
          <p:nvPr/>
        </p:nvSpPr>
        <p:spPr>
          <a:xfrm>
            <a:off x="6019800" y="398654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ctr">
              <a:lnSpc>
                <a:spcPct val="90000"/>
              </a:lnSpc>
              <a:buClrTx/>
              <a:tabLst>
                <a:tab pos="1386840" algn="l"/>
              </a:tabLst>
              <a:defRPr/>
            </a:pPr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đ. 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long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lanh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A62023-B047-44F9-98C8-A13219E73FCD}"/>
              </a:ext>
            </a:extLst>
          </p:cNvPr>
          <p:cNvSpPr/>
          <p:nvPr/>
        </p:nvSpPr>
        <p:spPr>
          <a:xfrm>
            <a:off x="6259842" y="4708019"/>
            <a:ext cx="1358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d. 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lung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linh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31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Callout 10"/>
          <p:cNvSpPr/>
          <p:nvPr/>
        </p:nvSpPr>
        <p:spPr>
          <a:xfrm>
            <a:off x="594627" y="985603"/>
            <a:ext cx="2781301" cy="824147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75928" y="104468"/>
            <a:ext cx="5417819" cy="3125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bốn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ngủi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mở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la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giới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vừa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thiết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lắng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thấy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vốn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dã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mộc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mạc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mỗi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miền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hát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trở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thiết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ngọt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ngào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bâng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khuâng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xao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xuyến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mãi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đơn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sơ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“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Đứng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bên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ni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ngó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bên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tê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1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383922" y="2952750"/>
            <a:ext cx="6474077" cy="200993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 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láy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láy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có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?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A88DC4-A8DB-4EAD-A8A5-188BAED08694}"/>
              </a:ext>
            </a:extLst>
          </p:cNvPr>
          <p:cNvSpPr/>
          <p:nvPr/>
        </p:nvSpPr>
        <p:spPr>
          <a:xfrm>
            <a:off x="21265" y="8812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75D0EFC-BF0A-43E5-9F69-7E9ACCA37756}"/>
              </a:ext>
            </a:extLst>
          </p:cNvPr>
          <p:cNvSpPr/>
          <p:nvPr/>
        </p:nvSpPr>
        <p:spPr>
          <a:xfrm>
            <a:off x="21265" y="8812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FE67B1-0CBA-4596-B269-980BCB09D026}"/>
              </a:ext>
            </a:extLst>
          </p:cNvPr>
          <p:cNvSpPr/>
          <p:nvPr/>
        </p:nvSpPr>
        <p:spPr>
          <a:xfrm>
            <a:off x="152400" y="632758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bâng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khuâng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ngọt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ngủi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xuyến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  <a:p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hấm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thôn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/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B535A0AA-576D-449D-A182-9E2706A83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7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9" y="757798"/>
            <a:ext cx="8788037" cy="438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2389" y="4451003"/>
            <a:ext cx="450668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59429" y="1547948"/>
            <a:ext cx="5594168" cy="27138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vẽ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sưu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tầm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số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khoảng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150 – 200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thiệu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bộ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sưu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1115" y="169916"/>
            <a:ext cx="2298834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000" b="1" kern="12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NGẮN</a:t>
            </a:r>
          </a:p>
          <a:p>
            <a:pPr algn="ctr" defTabSz="685800">
              <a:buClrTx/>
              <a:defRPr/>
            </a:pPr>
            <a:endParaRPr lang="en-US" sz="3000" b="1" kern="12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9" y="757798"/>
            <a:ext cx="8788037" cy="438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2389" y="4451003"/>
            <a:ext cx="450668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6833" y="319218"/>
            <a:ext cx="490422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ĐÁNH GIÁ SẢN PHẨM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08414" y="1625225"/>
          <a:ext cx="5466806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20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65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/>
          <p:nvPr/>
        </p:nvSpPr>
        <p:spPr>
          <a:xfrm>
            <a:off x="-413325" y="1494775"/>
            <a:ext cx="2082041" cy="4931403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2039125" y="3157774"/>
            <a:ext cx="1696372" cy="2460370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9"/>
          <p:cNvSpPr/>
          <p:nvPr/>
        </p:nvSpPr>
        <p:spPr>
          <a:xfrm>
            <a:off x="6780425" y="3207763"/>
            <a:ext cx="1735439" cy="2760570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ctrTitle"/>
          </p:nvPr>
        </p:nvSpPr>
        <p:spPr>
          <a:xfrm>
            <a:off x="399611" y="216905"/>
            <a:ext cx="8247322" cy="1461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  <p:sp>
        <p:nvSpPr>
          <p:cNvPr id="142" name="Google Shape;142;p29"/>
          <p:cNvSpPr/>
          <p:nvPr/>
        </p:nvSpPr>
        <p:spPr>
          <a:xfrm>
            <a:off x="1217825" y="3207800"/>
            <a:ext cx="1484942" cy="2760501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29"/>
          <p:cNvGrpSpPr/>
          <p:nvPr/>
        </p:nvGrpSpPr>
        <p:grpSpPr>
          <a:xfrm>
            <a:off x="7529076" y="1370805"/>
            <a:ext cx="1982874" cy="3910841"/>
            <a:chOff x="2375975" y="2648850"/>
            <a:chExt cx="1226950" cy="2419925"/>
          </a:xfrm>
        </p:grpSpPr>
        <p:sp>
          <p:nvSpPr>
            <p:cNvPr id="144" name="Google Shape;144;p29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9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9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9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9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9"/>
          <p:cNvSpPr/>
          <p:nvPr/>
        </p:nvSpPr>
        <p:spPr>
          <a:xfrm>
            <a:off x="5655250" y="2926548"/>
            <a:ext cx="1399491" cy="2646268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9"/>
          <p:cNvSpPr/>
          <p:nvPr/>
        </p:nvSpPr>
        <p:spPr>
          <a:xfrm>
            <a:off x="3372875" y="3359863"/>
            <a:ext cx="973950" cy="2258275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9"/>
          <p:cNvSpPr/>
          <p:nvPr/>
        </p:nvSpPr>
        <p:spPr>
          <a:xfrm>
            <a:off x="5274000" y="4127925"/>
            <a:ext cx="1032901" cy="1573258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/>
          <p:nvPr/>
        </p:nvSpPr>
        <p:spPr>
          <a:xfrm rot="1563886">
            <a:off x="4692298" y="3531874"/>
            <a:ext cx="966182" cy="179612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29"/>
          <p:cNvGrpSpPr/>
          <p:nvPr/>
        </p:nvGrpSpPr>
        <p:grpSpPr>
          <a:xfrm>
            <a:off x="4185175" y="3964050"/>
            <a:ext cx="561500" cy="1317600"/>
            <a:chOff x="4562950" y="1179300"/>
            <a:chExt cx="561500" cy="1317600"/>
          </a:xfrm>
        </p:grpSpPr>
        <p:grpSp>
          <p:nvGrpSpPr>
            <p:cNvPr id="234" name="Google Shape;234;p29"/>
            <p:cNvGrpSpPr/>
            <p:nvPr/>
          </p:nvGrpSpPr>
          <p:grpSpPr>
            <a:xfrm>
              <a:off x="4562950" y="1179300"/>
              <a:ext cx="561500" cy="1317600"/>
              <a:chOff x="4562950" y="1179300"/>
              <a:chExt cx="561500" cy="1317600"/>
            </a:xfrm>
          </p:grpSpPr>
          <p:sp>
            <p:nvSpPr>
              <p:cNvPr id="235" name="Google Shape;235;p29"/>
              <p:cNvSpPr/>
              <p:nvPr/>
            </p:nvSpPr>
            <p:spPr>
              <a:xfrm>
                <a:off x="4562950" y="1199100"/>
                <a:ext cx="561500" cy="1297800"/>
              </a:xfrm>
              <a:custGeom>
                <a:avLst/>
                <a:gdLst/>
                <a:ahLst/>
                <a:cxnLst/>
                <a:rect l="l" t="t" r="r" b="b"/>
                <a:pathLst>
                  <a:path w="22460" h="51912" extrusionOk="0">
                    <a:moveTo>
                      <a:pt x="14066" y="5266"/>
                    </a:moveTo>
                    <a:cubicBezTo>
                      <a:pt x="14419" y="5266"/>
                      <a:pt x="14974" y="8294"/>
                      <a:pt x="14974" y="8490"/>
                    </a:cubicBezTo>
                    <a:cubicBezTo>
                      <a:pt x="14974" y="8698"/>
                      <a:pt x="14974" y="8906"/>
                      <a:pt x="14974" y="9114"/>
                    </a:cubicBezTo>
                    <a:cubicBezTo>
                      <a:pt x="14974" y="9183"/>
                      <a:pt x="14974" y="9183"/>
                      <a:pt x="14974" y="9252"/>
                    </a:cubicBezTo>
                    <a:lnTo>
                      <a:pt x="14974" y="9321"/>
                    </a:lnTo>
                    <a:cubicBezTo>
                      <a:pt x="14904" y="10708"/>
                      <a:pt x="14696" y="12094"/>
                      <a:pt x="14211" y="13411"/>
                    </a:cubicBezTo>
                    <a:cubicBezTo>
                      <a:pt x="13449" y="15352"/>
                      <a:pt x="12270" y="17154"/>
                      <a:pt x="10814" y="18679"/>
                    </a:cubicBezTo>
                    <a:lnTo>
                      <a:pt x="10884" y="18472"/>
                    </a:lnTo>
                    <a:cubicBezTo>
                      <a:pt x="10884" y="18402"/>
                      <a:pt x="10814" y="18333"/>
                      <a:pt x="10745" y="18333"/>
                    </a:cubicBezTo>
                    <a:cubicBezTo>
                      <a:pt x="11646" y="16253"/>
                      <a:pt x="12339" y="14035"/>
                      <a:pt x="12755" y="11748"/>
                    </a:cubicBezTo>
                    <a:cubicBezTo>
                      <a:pt x="12755" y="11708"/>
                      <a:pt x="12732" y="11668"/>
                      <a:pt x="12699" y="11668"/>
                    </a:cubicBezTo>
                    <a:cubicBezTo>
                      <a:pt x="12675" y="11668"/>
                      <a:pt x="12646" y="11689"/>
                      <a:pt x="12617" y="11748"/>
                    </a:cubicBezTo>
                    <a:cubicBezTo>
                      <a:pt x="12132" y="13758"/>
                      <a:pt x="11508" y="15768"/>
                      <a:pt x="10745" y="17709"/>
                    </a:cubicBezTo>
                    <a:cubicBezTo>
                      <a:pt x="10745" y="16045"/>
                      <a:pt x="10399" y="14451"/>
                      <a:pt x="10537" y="12857"/>
                    </a:cubicBezTo>
                    <a:cubicBezTo>
                      <a:pt x="10607" y="11470"/>
                      <a:pt x="10953" y="10153"/>
                      <a:pt x="11577" y="8975"/>
                    </a:cubicBezTo>
                    <a:cubicBezTo>
                      <a:pt x="11646" y="8975"/>
                      <a:pt x="11646" y="8906"/>
                      <a:pt x="11646" y="8906"/>
                    </a:cubicBezTo>
                    <a:lnTo>
                      <a:pt x="11646" y="8836"/>
                    </a:lnTo>
                    <a:cubicBezTo>
                      <a:pt x="11716" y="8628"/>
                      <a:pt x="11854" y="8490"/>
                      <a:pt x="11924" y="8351"/>
                    </a:cubicBezTo>
                    <a:cubicBezTo>
                      <a:pt x="11942" y="8370"/>
                      <a:pt x="11966" y="8378"/>
                      <a:pt x="11990" y="8378"/>
                    </a:cubicBezTo>
                    <a:cubicBezTo>
                      <a:pt x="12057" y="8378"/>
                      <a:pt x="12132" y="8314"/>
                      <a:pt x="12132" y="8212"/>
                    </a:cubicBezTo>
                    <a:lnTo>
                      <a:pt x="12132" y="8004"/>
                    </a:lnTo>
                    <a:cubicBezTo>
                      <a:pt x="12686" y="7034"/>
                      <a:pt x="13310" y="6133"/>
                      <a:pt x="14003" y="5301"/>
                    </a:cubicBezTo>
                    <a:cubicBezTo>
                      <a:pt x="14023" y="5277"/>
                      <a:pt x="14044" y="5266"/>
                      <a:pt x="14066" y="5266"/>
                    </a:cubicBezTo>
                    <a:close/>
                    <a:moveTo>
                      <a:pt x="10884" y="5093"/>
                    </a:moveTo>
                    <a:cubicBezTo>
                      <a:pt x="11438" y="5509"/>
                      <a:pt x="11646" y="6271"/>
                      <a:pt x="11369" y="6965"/>
                    </a:cubicBezTo>
                    <a:cubicBezTo>
                      <a:pt x="11369" y="7519"/>
                      <a:pt x="11369" y="8074"/>
                      <a:pt x="11438" y="8698"/>
                    </a:cubicBezTo>
                    <a:cubicBezTo>
                      <a:pt x="11022" y="9529"/>
                      <a:pt x="10745" y="10431"/>
                      <a:pt x="10468" y="11332"/>
                    </a:cubicBezTo>
                    <a:cubicBezTo>
                      <a:pt x="9844" y="13689"/>
                      <a:pt x="10468" y="16045"/>
                      <a:pt x="10537" y="18402"/>
                    </a:cubicBezTo>
                    <a:cubicBezTo>
                      <a:pt x="10468" y="18610"/>
                      <a:pt x="10399" y="18818"/>
                      <a:pt x="10260" y="19026"/>
                    </a:cubicBezTo>
                    <a:cubicBezTo>
                      <a:pt x="10260" y="18679"/>
                      <a:pt x="10121" y="18333"/>
                      <a:pt x="10052" y="17986"/>
                    </a:cubicBezTo>
                    <a:cubicBezTo>
                      <a:pt x="10121" y="16115"/>
                      <a:pt x="9359" y="14312"/>
                      <a:pt x="9359" y="12441"/>
                    </a:cubicBezTo>
                    <a:cubicBezTo>
                      <a:pt x="9359" y="12406"/>
                      <a:pt x="9324" y="12389"/>
                      <a:pt x="9289" y="12389"/>
                    </a:cubicBezTo>
                    <a:cubicBezTo>
                      <a:pt x="9255" y="12389"/>
                      <a:pt x="9220" y="12406"/>
                      <a:pt x="9220" y="12441"/>
                    </a:cubicBezTo>
                    <a:cubicBezTo>
                      <a:pt x="9220" y="14104"/>
                      <a:pt x="9428" y="15699"/>
                      <a:pt x="9775" y="17293"/>
                    </a:cubicBezTo>
                    <a:cubicBezTo>
                      <a:pt x="9151" y="16184"/>
                      <a:pt x="8666" y="15075"/>
                      <a:pt x="8319" y="13827"/>
                    </a:cubicBezTo>
                    <a:cubicBezTo>
                      <a:pt x="7903" y="11540"/>
                      <a:pt x="8804" y="8975"/>
                      <a:pt x="9775" y="6895"/>
                    </a:cubicBezTo>
                    <a:cubicBezTo>
                      <a:pt x="10121" y="6271"/>
                      <a:pt x="10468" y="5648"/>
                      <a:pt x="10884" y="5093"/>
                    </a:cubicBezTo>
                    <a:close/>
                    <a:moveTo>
                      <a:pt x="17816" y="6064"/>
                    </a:moveTo>
                    <a:cubicBezTo>
                      <a:pt x="17677" y="6271"/>
                      <a:pt x="17608" y="6549"/>
                      <a:pt x="17538" y="6826"/>
                    </a:cubicBezTo>
                    <a:cubicBezTo>
                      <a:pt x="17053" y="9114"/>
                      <a:pt x="17122" y="11401"/>
                      <a:pt x="16360" y="13689"/>
                    </a:cubicBezTo>
                    <a:cubicBezTo>
                      <a:pt x="15320" y="16669"/>
                      <a:pt x="11924" y="18194"/>
                      <a:pt x="10260" y="20690"/>
                    </a:cubicBezTo>
                    <a:cubicBezTo>
                      <a:pt x="10607" y="19789"/>
                      <a:pt x="11230" y="18957"/>
                      <a:pt x="11993" y="18264"/>
                    </a:cubicBezTo>
                    <a:cubicBezTo>
                      <a:pt x="12062" y="18194"/>
                      <a:pt x="11993" y="18056"/>
                      <a:pt x="11924" y="18056"/>
                    </a:cubicBezTo>
                    <a:cubicBezTo>
                      <a:pt x="14072" y="15560"/>
                      <a:pt x="15251" y="12441"/>
                      <a:pt x="15251" y="9183"/>
                    </a:cubicBezTo>
                    <a:cubicBezTo>
                      <a:pt x="15667" y="8074"/>
                      <a:pt x="16429" y="7103"/>
                      <a:pt x="17400" y="6479"/>
                    </a:cubicBezTo>
                    <a:cubicBezTo>
                      <a:pt x="17538" y="6341"/>
                      <a:pt x="17677" y="6202"/>
                      <a:pt x="17816" y="6064"/>
                    </a:cubicBezTo>
                    <a:close/>
                    <a:moveTo>
                      <a:pt x="1387" y="7450"/>
                    </a:moveTo>
                    <a:cubicBezTo>
                      <a:pt x="1387" y="7450"/>
                      <a:pt x="1456" y="7519"/>
                      <a:pt x="1456" y="7589"/>
                    </a:cubicBezTo>
                    <a:cubicBezTo>
                      <a:pt x="1526" y="8074"/>
                      <a:pt x="1664" y="8628"/>
                      <a:pt x="1803" y="9114"/>
                    </a:cubicBezTo>
                    <a:cubicBezTo>
                      <a:pt x="2427" y="11124"/>
                      <a:pt x="3397" y="12926"/>
                      <a:pt x="3744" y="15075"/>
                    </a:cubicBezTo>
                    <a:cubicBezTo>
                      <a:pt x="4229" y="17570"/>
                      <a:pt x="4160" y="20205"/>
                      <a:pt x="4645" y="22700"/>
                    </a:cubicBezTo>
                    <a:cubicBezTo>
                      <a:pt x="5338" y="25750"/>
                      <a:pt x="5824" y="28800"/>
                      <a:pt x="6101" y="31919"/>
                    </a:cubicBezTo>
                    <a:cubicBezTo>
                      <a:pt x="4437" y="30394"/>
                      <a:pt x="3813" y="28315"/>
                      <a:pt x="3051" y="26305"/>
                    </a:cubicBezTo>
                    <a:cubicBezTo>
                      <a:pt x="2219" y="24156"/>
                      <a:pt x="1526" y="22007"/>
                      <a:pt x="1041" y="19789"/>
                    </a:cubicBezTo>
                    <a:cubicBezTo>
                      <a:pt x="555" y="17085"/>
                      <a:pt x="486" y="14382"/>
                      <a:pt x="833" y="11748"/>
                    </a:cubicBezTo>
                    <a:lnTo>
                      <a:pt x="833" y="11748"/>
                    </a:lnTo>
                    <a:cubicBezTo>
                      <a:pt x="902" y="13411"/>
                      <a:pt x="1179" y="15075"/>
                      <a:pt x="1456" y="16739"/>
                    </a:cubicBezTo>
                    <a:cubicBezTo>
                      <a:pt x="2358" y="21106"/>
                      <a:pt x="3536" y="25403"/>
                      <a:pt x="5061" y="29632"/>
                    </a:cubicBezTo>
                    <a:cubicBezTo>
                      <a:pt x="5085" y="29704"/>
                      <a:pt x="5135" y="29735"/>
                      <a:pt x="5189" y="29735"/>
                    </a:cubicBezTo>
                    <a:cubicBezTo>
                      <a:pt x="5290" y="29735"/>
                      <a:pt x="5408" y="29629"/>
                      <a:pt x="5408" y="29493"/>
                    </a:cubicBezTo>
                    <a:cubicBezTo>
                      <a:pt x="4091" y="24710"/>
                      <a:pt x="2496" y="20205"/>
                      <a:pt x="1664" y="15352"/>
                    </a:cubicBezTo>
                    <a:cubicBezTo>
                      <a:pt x="1249" y="12995"/>
                      <a:pt x="1110" y="10639"/>
                      <a:pt x="1318" y="8282"/>
                    </a:cubicBezTo>
                    <a:lnTo>
                      <a:pt x="1318" y="7727"/>
                    </a:lnTo>
                    <a:cubicBezTo>
                      <a:pt x="1318" y="7658"/>
                      <a:pt x="1318" y="7519"/>
                      <a:pt x="1387" y="7450"/>
                    </a:cubicBezTo>
                    <a:close/>
                    <a:moveTo>
                      <a:pt x="21766" y="19304"/>
                    </a:moveTo>
                    <a:lnTo>
                      <a:pt x="20103" y="21799"/>
                    </a:lnTo>
                    <a:cubicBezTo>
                      <a:pt x="17608" y="25611"/>
                      <a:pt x="14072" y="28800"/>
                      <a:pt x="10745" y="31989"/>
                    </a:cubicBezTo>
                    <a:cubicBezTo>
                      <a:pt x="12339" y="29978"/>
                      <a:pt x="13864" y="27968"/>
                      <a:pt x="15528" y="26097"/>
                    </a:cubicBezTo>
                    <a:cubicBezTo>
                      <a:pt x="17261" y="24156"/>
                      <a:pt x="19133" y="22631"/>
                      <a:pt x="20588" y="20690"/>
                    </a:cubicBezTo>
                    <a:lnTo>
                      <a:pt x="20727" y="20551"/>
                    </a:lnTo>
                    <a:cubicBezTo>
                      <a:pt x="21143" y="20135"/>
                      <a:pt x="21489" y="19720"/>
                      <a:pt x="21766" y="19304"/>
                    </a:cubicBezTo>
                    <a:close/>
                    <a:moveTo>
                      <a:pt x="19479" y="21591"/>
                    </a:moveTo>
                    <a:lnTo>
                      <a:pt x="19479" y="21591"/>
                    </a:lnTo>
                    <a:cubicBezTo>
                      <a:pt x="18162" y="23047"/>
                      <a:pt x="16707" y="24364"/>
                      <a:pt x="15320" y="25819"/>
                    </a:cubicBezTo>
                    <a:cubicBezTo>
                      <a:pt x="13331" y="28001"/>
                      <a:pt x="11520" y="30242"/>
                      <a:pt x="9832" y="32653"/>
                    </a:cubicBezTo>
                    <a:lnTo>
                      <a:pt x="9832" y="32653"/>
                    </a:lnTo>
                    <a:cubicBezTo>
                      <a:pt x="11511" y="29707"/>
                      <a:pt x="13136" y="26643"/>
                      <a:pt x="15736" y="24433"/>
                    </a:cubicBezTo>
                    <a:cubicBezTo>
                      <a:pt x="16914" y="23393"/>
                      <a:pt x="18232" y="22561"/>
                      <a:pt x="19479" y="21591"/>
                    </a:cubicBezTo>
                    <a:close/>
                    <a:moveTo>
                      <a:pt x="1942" y="8282"/>
                    </a:moveTo>
                    <a:lnTo>
                      <a:pt x="1942" y="8282"/>
                    </a:lnTo>
                    <a:cubicBezTo>
                      <a:pt x="4091" y="11817"/>
                      <a:pt x="5477" y="15837"/>
                      <a:pt x="5893" y="19997"/>
                    </a:cubicBezTo>
                    <a:cubicBezTo>
                      <a:pt x="6378" y="24017"/>
                      <a:pt x="5962" y="28176"/>
                      <a:pt x="6586" y="32197"/>
                    </a:cubicBezTo>
                    <a:cubicBezTo>
                      <a:pt x="6517" y="32543"/>
                      <a:pt x="6447" y="32959"/>
                      <a:pt x="6309" y="33306"/>
                    </a:cubicBezTo>
                    <a:cubicBezTo>
                      <a:pt x="6586" y="29632"/>
                      <a:pt x="5546" y="25750"/>
                      <a:pt x="4922" y="22076"/>
                    </a:cubicBezTo>
                    <a:cubicBezTo>
                      <a:pt x="4368" y="19234"/>
                      <a:pt x="4714" y="16253"/>
                      <a:pt x="3813" y="13411"/>
                    </a:cubicBezTo>
                    <a:cubicBezTo>
                      <a:pt x="3328" y="11817"/>
                      <a:pt x="2288" y="10015"/>
                      <a:pt x="1942" y="8282"/>
                    </a:cubicBezTo>
                    <a:close/>
                    <a:moveTo>
                      <a:pt x="21767" y="19442"/>
                    </a:moveTo>
                    <a:cubicBezTo>
                      <a:pt x="21420" y="21591"/>
                      <a:pt x="20658" y="23670"/>
                      <a:pt x="19479" y="25542"/>
                    </a:cubicBezTo>
                    <a:cubicBezTo>
                      <a:pt x="18162" y="27344"/>
                      <a:pt x="16637" y="28939"/>
                      <a:pt x="14835" y="30325"/>
                    </a:cubicBezTo>
                    <a:lnTo>
                      <a:pt x="14904" y="30325"/>
                    </a:lnTo>
                    <a:cubicBezTo>
                      <a:pt x="12755" y="32127"/>
                      <a:pt x="10329" y="33652"/>
                      <a:pt x="8180" y="35385"/>
                    </a:cubicBezTo>
                    <a:lnTo>
                      <a:pt x="8250" y="35247"/>
                    </a:lnTo>
                    <a:cubicBezTo>
                      <a:pt x="8666" y="34692"/>
                      <a:pt x="9082" y="34207"/>
                      <a:pt x="9497" y="33652"/>
                    </a:cubicBezTo>
                    <a:cubicBezTo>
                      <a:pt x="10537" y="32613"/>
                      <a:pt x="11716" y="31573"/>
                      <a:pt x="12755" y="30533"/>
                    </a:cubicBezTo>
                    <a:cubicBezTo>
                      <a:pt x="16221" y="27136"/>
                      <a:pt x="19549" y="23740"/>
                      <a:pt x="21767" y="19442"/>
                    </a:cubicBezTo>
                    <a:close/>
                    <a:moveTo>
                      <a:pt x="20796" y="19858"/>
                    </a:moveTo>
                    <a:lnTo>
                      <a:pt x="20796" y="19858"/>
                    </a:lnTo>
                    <a:cubicBezTo>
                      <a:pt x="18786" y="22007"/>
                      <a:pt x="16013" y="23324"/>
                      <a:pt x="13934" y="25542"/>
                    </a:cubicBezTo>
                    <a:cubicBezTo>
                      <a:pt x="11646" y="28315"/>
                      <a:pt x="9705" y="31365"/>
                      <a:pt x="8111" y="34623"/>
                    </a:cubicBezTo>
                    <a:cubicBezTo>
                      <a:pt x="7279" y="35455"/>
                      <a:pt x="6517" y="36425"/>
                      <a:pt x="5824" y="37396"/>
                    </a:cubicBezTo>
                    <a:lnTo>
                      <a:pt x="5685" y="37534"/>
                    </a:lnTo>
                    <a:lnTo>
                      <a:pt x="5824" y="36841"/>
                    </a:lnTo>
                    <a:cubicBezTo>
                      <a:pt x="7349" y="33514"/>
                      <a:pt x="9220" y="30325"/>
                      <a:pt x="11438" y="27414"/>
                    </a:cubicBezTo>
                    <a:cubicBezTo>
                      <a:pt x="14072" y="24294"/>
                      <a:pt x="17192" y="21730"/>
                      <a:pt x="20796" y="19858"/>
                    </a:cubicBezTo>
                    <a:close/>
                    <a:moveTo>
                      <a:pt x="13461" y="0"/>
                    </a:moveTo>
                    <a:cubicBezTo>
                      <a:pt x="13347" y="0"/>
                      <a:pt x="13229" y="56"/>
                      <a:pt x="13171" y="171"/>
                    </a:cubicBezTo>
                    <a:cubicBezTo>
                      <a:pt x="12963" y="449"/>
                      <a:pt x="12894" y="795"/>
                      <a:pt x="12894" y="1142"/>
                    </a:cubicBezTo>
                    <a:lnTo>
                      <a:pt x="12825" y="1488"/>
                    </a:lnTo>
                    <a:cubicBezTo>
                      <a:pt x="12755" y="1558"/>
                      <a:pt x="12825" y="1696"/>
                      <a:pt x="12894" y="1766"/>
                    </a:cubicBezTo>
                    <a:cubicBezTo>
                      <a:pt x="12478" y="3776"/>
                      <a:pt x="11716" y="5717"/>
                      <a:pt x="11854" y="7866"/>
                    </a:cubicBezTo>
                    <a:cubicBezTo>
                      <a:pt x="11798" y="7922"/>
                      <a:pt x="11741" y="7933"/>
                      <a:pt x="11722" y="8010"/>
                    </a:cubicBezTo>
                    <a:lnTo>
                      <a:pt x="11722" y="8010"/>
                    </a:lnTo>
                    <a:cubicBezTo>
                      <a:pt x="11858" y="6688"/>
                      <a:pt x="11981" y="4602"/>
                      <a:pt x="11230" y="4261"/>
                    </a:cubicBezTo>
                    <a:cubicBezTo>
                      <a:pt x="11196" y="4227"/>
                      <a:pt x="11161" y="4209"/>
                      <a:pt x="11126" y="4209"/>
                    </a:cubicBezTo>
                    <a:cubicBezTo>
                      <a:pt x="11092" y="4209"/>
                      <a:pt x="11057" y="4227"/>
                      <a:pt x="11022" y="4261"/>
                    </a:cubicBezTo>
                    <a:cubicBezTo>
                      <a:pt x="9012" y="6549"/>
                      <a:pt x="7834" y="9460"/>
                      <a:pt x="7834" y="12510"/>
                    </a:cubicBezTo>
                    <a:cubicBezTo>
                      <a:pt x="7972" y="14104"/>
                      <a:pt x="8388" y="15629"/>
                      <a:pt x="9082" y="17016"/>
                    </a:cubicBezTo>
                    <a:cubicBezTo>
                      <a:pt x="9012" y="17016"/>
                      <a:pt x="8943" y="17085"/>
                      <a:pt x="9012" y="17154"/>
                    </a:cubicBezTo>
                    <a:cubicBezTo>
                      <a:pt x="9359" y="17986"/>
                      <a:pt x="9567" y="18818"/>
                      <a:pt x="9636" y="19719"/>
                    </a:cubicBezTo>
                    <a:cubicBezTo>
                      <a:pt x="9497" y="19234"/>
                      <a:pt x="9359" y="18749"/>
                      <a:pt x="9220" y="18333"/>
                    </a:cubicBezTo>
                    <a:cubicBezTo>
                      <a:pt x="9194" y="18280"/>
                      <a:pt x="9147" y="18257"/>
                      <a:pt x="9099" y="18257"/>
                    </a:cubicBezTo>
                    <a:cubicBezTo>
                      <a:pt x="9022" y="18257"/>
                      <a:pt x="8943" y="18317"/>
                      <a:pt x="8943" y="18402"/>
                    </a:cubicBezTo>
                    <a:cubicBezTo>
                      <a:pt x="9220" y="19373"/>
                      <a:pt x="9359" y="20412"/>
                      <a:pt x="9359" y="21383"/>
                    </a:cubicBezTo>
                    <a:cubicBezTo>
                      <a:pt x="9151" y="21937"/>
                      <a:pt x="9012" y="22492"/>
                      <a:pt x="8874" y="23116"/>
                    </a:cubicBezTo>
                    <a:cubicBezTo>
                      <a:pt x="8111" y="25681"/>
                      <a:pt x="7487" y="28453"/>
                      <a:pt x="6863" y="31088"/>
                    </a:cubicBezTo>
                    <a:cubicBezTo>
                      <a:pt x="7002" y="23324"/>
                      <a:pt x="6725" y="14035"/>
                      <a:pt x="1803" y="7796"/>
                    </a:cubicBezTo>
                    <a:cubicBezTo>
                      <a:pt x="1734" y="7103"/>
                      <a:pt x="1734" y="6479"/>
                      <a:pt x="1872" y="5856"/>
                    </a:cubicBezTo>
                    <a:cubicBezTo>
                      <a:pt x="1913" y="5735"/>
                      <a:pt x="1813" y="5661"/>
                      <a:pt x="1708" y="5661"/>
                    </a:cubicBezTo>
                    <a:cubicBezTo>
                      <a:pt x="1633" y="5661"/>
                      <a:pt x="1555" y="5699"/>
                      <a:pt x="1526" y="5786"/>
                    </a:cubicBezTo>
                    <a:cubicBezTo>
                      <a:pt x="1249" y="6479"/>
                      <a:pt x="1110" y="7173"/>
                      <a:pt x="971" y="7866"/>
                    </a:cubicBezTo>
                    <a:cubicBezTo>
                      <a:pt x="1" y="12025"/>
                      <a:pt x="1" y="16392"/>
                      <a:pt x="902" y="20551"/>
                    </a:cubicBezTo>
                    <a:cubicBezTo>
                      <a:pt x="1387" y="22839"/>
                      <a:pt x="2150" y="24987"/>
                      <a:pt x="3051" y="27136"/>
                    </a:cubicBezTo>
                    <a:cubicBezTo>
                      <a:pt x="3744" y="28939"/>
                      <a:pt x="4299" y="30949"/>
                      <a:pt x="6031" y="32127"/>
                    </a:cubicBezTo>
                    <a:lnTo>
                      <a:pt x="6101" y="32127"/>
                    </a:lnTo>
                    <a:cubicBezTo>
                      <a:pt x="6101" y="33098"/>
                      <a:pt x="6031" y="34068"/>
                      <a:pt x="5893" y="34969"/>
                    </a:cubicBezTo>
                    <a:cubicBezTo>
                      <a:pt x="4299" y="40723"/>
                      <a:pt x="2288" y="46199"/>
                      <a:pt x="417" y="51814"/>
                    </a:cubicBezTo>
                    <a:cubicBezTo>
                      <a:pt x="417" y="51863"/>
                      <a:pt x="451" y="51912"/>
                      <a:pt x="496" y="51912"/>
                    </a:cubicBezTo>
                    <a:cubicBezTo>
                      <a:pt x="515" y="51912"/>
                      <a:pt x="535" y="51903"/>
                      <a:pt x="555" y="51883"/>
                    </a:cubicBezTo>
                    <a:cubicBezTo>
                      <a:pt x="2496" y="47863"/>
                      <a:pt x="4021" y="43703"/>
                      <a:pt x="5200" y="39406"/>
                    </a:cubicBezTo>
                    <a:cubicBezTo>
                      <a:pt x="5477" y="38713"/>
                      <a:pt x="5893" y="38019"/>
                      <a:pt x="6309" y="37396"/>
                    </a:cubicBezTo>
                    <a:lnTo>
                      <a:pt x="7210" y="36772"/>
                    </a:lnTo>
                    <a:cubicBezTo>
                      <a:pt x="13449" y="32197"/>
                      <a:pt x="22460" y="26859"/>
                      <a:pt x="22183" y="18541"/>
                    </a:cubicBezTo>
                    <a:lnTo>
                      <a:pt x="22321" y="18264"/>
                    </a:lnTo>
                    <a:cubicBezTo>
                      <a:pt x="22370" y="18166"/>
                      <a:pt x="22281" y="18068"/>
                      <a:pt x="22199" y="18068"/>
                    </a:cubicBezTo>
                    <a:cubicBezTo>
                      <a:pt x="22166" y="18068"/>
                      <a:pt x="22134" y="18084"/>
                      <a:pt x="22113" y="18125"/>
                    </a:cubicBezTo>
                    <a:lnTo>
                      <a:pt x="22044" y="18264"/>
                    </a:lnTo>
                    <a:cubicBezTo>
                      <a:pt x="22044" y="18194"/>
                      <a:pt x="22044" y="18194"/>
                      <a:pt x="22044" y="18125"/>
                    </a:cubicBezTo>
                    <a:cubicBezTo>
                      <a:pt x="22044" y="18085"/>
                      <a:pt x="21998" y="18045"/>
                      <a:pt x="21959" y="18045"/>
                    </a:cubicBezTo>
                    <a:cubicBezTo>
                      <a:pt x="21930" y="18045"/>
                      <a:pt x="21905" y="18066"/>
                      <a:pt x="21905" y="18125"/>
                    </a:cubicBezTo>
                    <a:cubicBezTo>
                      <a:pt x="21628" y="18541"/>
                      <a:pt x="21420" y="18957"/>
                      <a:pt x="21143" y="19373"/>
                    </a:cubicBezTo>
                    <a:cubicBezTo>
                      <a:pt x="14350" y="22353"/>
                      <a:pt x="9359" y="28384"/>
                      <a:pt x="6239" y="35108"/>
                    </a:cubicBezTo>
                    <a:cubicBezTo>
                      <a:pt x="7002" y="32197"/>
                      <a:pt x="7695" y="29285"/>
                      <a:pt x="8458" y="26443"/>
                    </a:cubicBezTo>
                    <a:cubicBezTo>
                      <a:pt x="8804" y="25542"/>
                      <a:pt x="9151" y="24572"/>
                      <a:pt x="9428" y="23670"/>
                    </a:cubicBezTo>
                    <a:lnTo>
                      <a:pt x="9428" y="23601"/>
                    </a:lnTo>
                    <a:cubicBezTo>
                      <a:pt x="9497" y="23393"/>
                      <a:pt x="9567" y="23255"/>
                      <a:pt x="9567" y="23116"/>
                    </a:cubicBezTo>
                    <a:cubicBezTo>
                      <a:pt x="9636" y="23047"/>
                      <a:pt x="9636" y="23047"/>
                      <a:pt x="9636" y="23047"/>
                    </a:cubicBezTo>
                    <a:cubicBezTo>
                      <a:pt x="9636" y="22977"/>
                      <a:pt x="9636" y="22908"/>
                      <a:pt x="9705" y="22839"/>
                    </a:cubicBezTo>
                    <a:cubicBezTo>
                      <a:pt x="10953" y="19650"/>
                      <a:pt x="14003" y="18056"/>
                      <a:pt x="15944" y="15283"/>
                    </a:cubicBezTo>
                    <a:cubicBezTo>
                      <a:pt x="17954" y="12441"/>
                      <a:pt x="17469" y="8559"/>
                      <a:pt x="18232" y="5440"/>
                    </a:cubicBezTo>
                    <a:cubicBezTo>
                      <a:pt x="18276" y="5305"/>
                      <a:pt x="18177" y="5229"/>
                      <a:pt x="18063" y="5229"/>
                    </a:cubicBezTo>
                    <a:cubicBezTo>
                      <a:pt x="18001" y="5229"/>
                      <a:pt x="17934" y="5252"/>
                      <a:pt x="17885" y="5301"/>
                    </a:cubicBezTo>
                    <a:cubicBezTo>
                      <a:pt x="16984" y="6410"/>
                      <a:pt x="15736" y="7103"/>
                      <a:pt x="15182" y="8282"/>
                    </a:cubicBezTo>
                    <a:cubicBezTo>
                      <a:pt x="15112" y="7034"/>
                      <a:pt x="14904" y="5786"/>
                      <a:pt x="14488" y="4539"/>
                    </a:cubicBezTo>
                    <a:cubicBezTo>
                      <a:pt x="14448" y="4457"/>
                      <a:pt x="14383" y="4424"/>
                      <a:pt x="14309" y="4424"/>
                    </a:cubicBezTo>
                    <a:cubicBezTo>
                      <a:pt x="14257" y="4424"/>
                      <a:pt x="14199" y="4440"/>
                      <a:pt x="14142" y="4469"/>
                    </a:cubicBezTo>
                    <a:cubicBezTo>
                      <a:pt x="13379" y="5370"/>
                      <a:pt x="12686" y="6341"/>
                      <a:pt x="12132" y="7381"/>
                    </a:cubicBezTo>
                    <a:cubicBezTo>
                      <a:pt x="12270" y="5509"/>
                      <a:pt x="12617" y="3637"/>
                      <a:pt x="13241" y="1835"/>
                    </a:cubicBezTo>
                    <a:cubicBezTo>
                      <a:pt x="13241" y="1835"/>
                      <a:pt x="13241" y="1835"/>
                      <a:pt x="13241" y="1904"/>
                    </a:cubicBezTo>
                    <a:cubicBezTo>
                      <a:pt x="13281" y="1945"/>
                      <a:pt x="13328" y="1962"/>
                      <a:pt x="13373" y="1962"/>
                    </a:cubicBezTo>
                    <a:cubicBezTo>
                      <a:pt x="13483" y="1962"/>
                      <a:pt x="13587" y="1864"/>
                      <a:pt x="13587" y="1766"/>
                    </a:cubicBezTo>
                    <a:cubicBezTo>
                      <a:pt x="13518" y="1419"/>
                      <a:pt x="13587" y="1142"/>
                      <a:pt x="13657" y="795"/>
                    </a:cubicBezTo>
                    <a:cubicBezTo>
                      <a:pt x="13657" y="657"/>
                      <a:pt x="13726" y="587"/>
                      <a:pt x="13726" y="449"/>
                    </a:cubicBezTo>
                    <a:cubicBezTo>
                      <a:pt x="13726" y="379"/>
                      <a:pt x="13726" y="379"/>
                      <a:pt x="13726" y="310"/>
                    </a:cubicBezTo>
                    <a:cubicBezTo>
                      <a:pt x="13766" y="108"/>
                      <a:pt x="13618" y="0"/>
                      <a:pt x="13461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9"/>
              <p:cNvSpPr/>
              <p:nvPr/>
            </p:nvSpPr>
            <p:spPr>
              <a:xfrm>
                <a:off x="4880100" y="1179300"/>
                <a:ext cx="7557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6728" extrusionOk="0">
                    <a:moveTo>
                      <a:pt x="2660" y="0"/>
                    </a:moveTo>
                    <a:cubicBezTo>
                      <a:pt x="2537" y="0"/>
                      <a:pt x="2413" y="61"/>
                      <a:pt x="2357" y="201"/>
                    </a:cubicBezTo>
                    <a:cubicBezTo>
                      <a:pt x="2288" y="340"/>
                      <a:pt x="2218" y="478"/>
                      <a:pt x="2218" y="686"/>
                    </a:cubicBezTo>
                    <a:cubicBezTo>
                      <a:pt x="1109" y="2488"/>
                      <a:pt x="416" y="4499"/>
                      <a:pt x="0" y="6648"/>
                    </a:cubicBezTo>
                    <a:cubicBezTo>
                      <a:pt x="0" y="6688"/>
                      <a:pt x="46" y="6728"/>
                      <a:pt x="85" y="6728"/>
                    </a:cubicBezTo>
                    <a:cubicBezTo>
                      <a:pt x="114" y="6728"/>
                      <a:pt x="139" y="6706"/>
                      <a:pt x="139" y="6648"/>
                    </a:cubicBezTo>
                    <a:cubicBezTo>
                      <a:pt x="763" y="4915"/>
                      <a:pt x="1109" y="2766"/>
                      <a:pt x="2288" y="1310"/>
                    </a:cubicBezTo>
                    <a:lnTo>
                      <a:pt x="2288" y="1379"/>
                    </a:lnTo>
                    <a:cubicBezTo>
                      <a:pt x="2322" y="1449"/>
                      <a:pt x="2392" y="1483"/>
                      <a:pt x="2461" y="1483"/>
                    </a:cubicBezTo>
                    <a:cubicBezTo>
                      <a:pt x="2530" y="1483"/>
                      <a:pt x="2599" y="1449"/>
                      <a:pt x="2634" y="1379"/>
                    </a:cubicBezTo>
                    <a:lnTo>
                      <a:pt x="2703" y="1102"/>
                    </a:lnTo>
                    <a:cubicBezTo>
                      <a:pt x="2842" y="894"/>
                      <a:pt x="2911" y="617"/>
                      <a:pt x="2981" y="340"/>
                    </a:cubicBezTo>
                    <a:cubicBezTo>
                      <a:pt x="3022" y="133"/>
                      <a:pt x="2842" y="0"/>
                      <a:pt x="2660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9"/>
              <p:cNvSpPr/>
              <p:nvPr/>
            </p:nvSpPr>
            <p:spPr>
              <a:xfrm>
                <a:off x="4954600" y="1214650"/>
                <a:ext cx="416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378" extrusionOk="0">
                    <a:moveTo>
                      <a:pt x="1248" y="0"/>
                    </a:moveTo>
                    <a:cubicBezTo>
                      <a:pt x="1075" y="0"/>
                      <a:pt x="902" y="104"/>
                      <a:pt x="902" y="312"/>
                    </a:cubicBezTo>
                    <a:cubicBezTo>
                      <a:pt x="902" y="589"/>
                      <a:pt x="902" y="866"/>
                      <a:pt x="1041" y="1144"/>
                    </a:cubicBezTo>
                    <a:cubicBezTo>
                      <a:pt x="694" y="2877"/>
                      <a:pt x="347" y="4540"/>
                      <a:pt x="1" y="6273"/>
                    </a:cubicBezTo>
                    <a:cubicBezTo>
                      <a:pt x="1" y="6343"/>
                      <a:pt x="53" y="6377"/>
                      <a:pt x="113" y="6377"/>
                    </a:cubicBezTo>
                    <a:cubicBezTo>
                      <a:pt x="174" y="6377"/>
                      <a:pt x="243" y="6343"/>
                      <a:pt x="278" y="6273"/>
                    </a:cubicBezTo>
                    <a:cubicBezTo>
                      <a:pt x="417" y="4748"/>
                      <a:pt x="763" y="3223"/>
                      <a:pt x="1110" y="1768"/>
                    </a:cubicBezTo>
                    <a:cubicBezTo>
                      <a:pt x="1179" y="1814"/>
                      <a:pt x="1256" y="1837"/>
                      <a:pt x="1328" y="1837"/>
                    </a:cubicBezTo>
                    <a:cubicBezTo>
                      <a:pt x="1472" y="1837"/>
                      <a:pt x="1595" y="1745"/>
                      <a:pt x="1595" y="1560"/>
                    </a:cubicBezTo>
                    <a:cubicBezTo>
                      <a:pt x="1664" y="1144"/>
                      <a:pt x="1664" y="728"/>
                      <a:pt x="1595" y="312"/>
                    </a:cubicBezTo>
                    <a:cubicBezTo>
                      <a:pt x="1595" y="104"/>
                      <a:pt x="1422" y="0"/>
                      <a:pt x="1248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9"/>
              <p:cNvSpPr/>
              <p:nvPr/>
            </p:nvSpPr>
            <p:spPr>
              <a:xfrm>
                <a:off x="4970200" y="1218150"/>
                <a:ext cx="68625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5572" extrusionOk="0">
                    <a:moveTo>
                      <a:pt x="2396" y="1"/>
                    </a:moveTo>
                    <a:cubicBezTo>
                      <a:pt x="2268" y="1"/>
                      <a:pt x="2138" y="56"/>
                      <a:pt x="2080" y="172"/>
                    </a:cubicBezTo>
                    <a:cubicBezTo>
                      <a:pt x="1942" y="519"/>
                      <a:pt x="1803" y="865"/>
                      <a:pt x="1734" y="1281"/>
                    </a:cubicBezTo>
                    <a:cubicBezTo>
                      <a:pt x="971" y="2598"/>
                      <a:pt x="417" y="3984"/>
                      <a:pt x="1" y="5440"/>
                    </a:cubicBezTo>
                    <a:cubicBezTo>
                      <a:pt x="1" y="5516"/>
                      <a:pt x="63" y="5571"/>
                      <a:pt x="131" y="5571"/>
                    </a:cubicBezTo>
                    <a:cubicBezTo>
                      <a:pt x="187" y="5571"/>
                      <a:pt x="247" y="5534"/>
                      <a:pt x="278" y="5440"/>
                    </a:cubicBezTo>
                    <a:cubicBezTo>
                      <a:pt x="624" y="4123"/>
                      <a:pt x="1110" y="2945"/>
                      <a:pt x="1803" y="1766"/>
                    </a:cubicBezTo>
                    <a:cubicBezTo>
                      <a:pt x="1832" y="1795"/>
                      <a:pt x="1872" y="1812"/>
                      <a:pt x="1910" y="1812"/>
                    </a:cubicBezTo>
                    <a:cubicBezTo>
                      <a:pt x="1963" y="1812"/>
                      <a:pt x="2011" y="1778"/>
                      <a:pt x="2011" y="1697"/>
                    </a:cubicBezTo>
                    <a:lnTo>
                      <a:pt x="2288" y="1281"/>
                    </a:lnTo>
                    <a:cubicBezTo>
                      <a:pt x="2357" y="1212"/>
                      <a:pt x="2357" y="1212"/>
                      <a:pt x="2427" y="1142"/>
                    </a:cubicBezTo>
                    <a:cubicBezTo>
                      <a:pt x="2496" y="865"/>
                      <a:pt x="2635" y="657"/>
                      <a:pt x="2704" y="449"/>
                    </a:cubicBezTo>
                    <a:lnTo>
                      <a:pt x="2704" y="311"/>
                    </a:lnTo>
                    <a:cubicBezTo>
                      <a:pt x="2744" y="109"/>
                      <a:pt x="2573" y="1"/>
                      <a:pt x="239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" name="Google Shape;239;p29"/>
            <p:cNvSpPr/>
            <p:nvPr/>
          </p:nvSpPr>
          <p:spPr>
            <a:xfrm>
              <a:off x="4848900" y="1445275"/>
              <a:ext cx="26025" cy="116425"/>
            </a:xfrm>
            <a:custGeom>
              <a:avLst/>
              <a:gdLst/>
              <a:ahLst/>
              <a:cxnLst/>
              <a:rect l="l" t="t" r="r" b="b"/>
              <a:pathLst>
                <a:path w="1041" h="4657" extrusionOk="0">
                  <a:moveTo>
                    <a:pt x="930" y="0"/>
                  </a:moveTo>
                  <a:cubicBezTo>
                    <a:pt x="913" y="0"/>
                    <a:pt x="901" y="9"/>
                    <a:pt x="901" y="29"/>
                  </a:cubicBezTo>
                  <a:cubicBezTo>
                    <a:pt x="278" y="1485"/>
                    <a:pt x="0" y="3010"/>
                    <a:pt x="70" y="4604"/>
                  </a:cubicBezTo>
                  <a:cubicBezTo>
                    <a:pt x="70" y="4639"/>
                    <a:pt x="87" y="4656"/>
                    <a:pt x="104" y="4656"/>
                  </a:cubicBezTo>
                  <a:cubicBezTo>
                    <a:pt x="122" y="4656"/>
                    <a:pt x="139" y="4639"/>
                    <a:pt x="139" y="4604"/>
                  </a:cubicBezTo>
                  <a:cubicBezTo>
                    <a:pt x="208" y="3079"/>
                    <a:pt x="555" y="1554"/>
                    <a:pt x="1040" y="98"/>
                  </a:cubicBezTo>
                  <a:cubicBezTo>
                    <a:pt x="1040" y="49"/>
                    <a:pt x="971" y="0"/>
                    <a:pt x="93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4918225" y="1490325"/>
              <a:ext cx="50275" cy="107175"/>
            </a:xfrm>
            <a:custGeom>
              <a:avLst/>
              <a:gdLst/>
              <a:ahLst/>
              <a:cxnLst/>
              <a:rect l="l" t="t" r="r" b="b"/>
              <a:pathLst>
                <a:path w="2011" h="4287" extrusionOk="0">
                  <a:moveTo>
                    <a:pt x="1876" y="1"/>
                  </a:moveTo>
                  <a:cubicBezTo>
                    <a:pt x="1849" y="1"/>
                    <a:pt x="1823" y="9"/>
                    <a:pt x="1802" y="29"/>
                  </a:cubicBezTo>
                  <a:cubicBezTo>
                    <a:pt x="1386" y="1485"/>
                    <a:pt x="763" y="2871"/>
                    <a:pt x="0" y="4188"/>
                  </a:cubicBezTo>
                  <a:cubicBezTo>
                    <a:pt x="0" y="4237"/>
                    <a:pt x="35" y="4286"/>
                    <a:pt x="80" y="4286"/>
                  </a:cubicBezTo>
                  <a:cubicBezTo>
                    <a:pt x="98" y="4286"/>
                    <a:pt x="118" y="4278"/>
                    <a:pt x="139" y="4258"/>
                  </a:cubicBezTo>
                  <a:cubicBezTo>
                    <a:pt x="1040" y="3010"/>
                    <a:pt x="1664" y="1624"/>
                    <a:pt x="2010" y="99"/>
                  </a:cubicBezTo>
                  <a:cubicBezTo>
                    <a:pt x="2010" y="50"/>
                    <a:pt x="1941" y="1"/>
                    <a:pt x="187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图片 11">
            <a:extLst>
              <a:ext uri="{FF2B5EF4-FFF2-40B4-BE49-F238E27FC236}">
                <a16:creationId xmlns="" xmlns:a16="http://schemas.microsoft.com/office/drawing/2014/main" id="{4F2E6601-F6AA-4488-B317-1A72F5920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4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>
            <a:extLst>
              <a:ext uri="{FF2B5EF4-FFF2-40B4-BE49-F238E27FC236}">
                <a16:creationId xmlns="" xmlns:a16="http://schemas.microsoft.com/office/drawing/2014/main" id="{F0FC9664-1617-46A5-B2E9-6A75C4AB420A}"/>
              </a:ext>
            </a:extLst>
          </p:cNvPr>
          <p:cNvSpPr/>
          <p:nvPr/>
        </p:nvSpPr>
        <p:spPr>
          <a:xfrm>
            <a:off x="13955" y="10938"/>
            <a:ext cx="9067799" cy="1063996"/>
          </a:xfrm>
          <a:prstGeom prst="plaqu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210936DC-7B8C-40A8-B00C-F49A001E4A5A}"/>
              </a:ext>
            </a:extLst>
          </p:cNvPr>
          <p:cNvSpPr/>
          <p:nvPr/>
        </p:nvSpPr>
        <p:spPr>
          <a:xfrm>
            <a:off x="1852612" y="1807841"/>
            <a:ext cx="5438775" cy="228957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5EEEBD-D78E-470F-9F87-AE884F378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1218" y="1829412"/>
            <a:ext cx="488156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/tr61),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E1648E-3147-4496-BABE-D86B6A55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93" y="1271342"/>
            <a:ext cx="90678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图片 11">
            <a:extLst>
              <a:ext uri="{FF2B5EF4-FFF2-40B4-BE49-F238E27FC236}">
                <a16:creationId xmlns="" xmlns:a16="http://schemas.microsoft.com/office/drawing/2014/main" id="{615F2EFE-D9B1-42AF-A306-A549A01CB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8287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que 7"/>
          <p:cNvSpPr/>
          <p:nvPr/>
        </p:nvSpPr>
        <p:spPr>
          <a:xfrm>
            <a:off x="247650" y="228600"/>
            <a:ext cx="4396196" cy="447675"/>
          </a:xfrm>
          <a:prstGeom prst="plaqu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15000"/>
              </a:lnSpc>
              <a:buClrTx/>
              <a:defRPr/>
            </a:pPr>
            <a:r>
              <a:rPr lang="en-US" sz="2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0962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1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1266" y="296567"/>
            <a:ext cx="2989262" cy="1208383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" y="1962150"/>
            <a:ext cx="7729566" cy="31813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a.Từ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phồn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Liệu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thay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phồn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phồn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vinh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hiệu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quả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Phố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giăng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cửi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quanh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cờ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c.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láy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d.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cuối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cụm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bút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đây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thay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bút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lựa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chọn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bút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thái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1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1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76E3D14-577A-4D9B-BF90-94FEB40B08F0}"/>
              </a:ext>
            </a:extLst>
          </p:cNvPr>
          <p:cNvSpPr/>
          <p:nvPr/>
        </p:nvSpPr>
        <p:spPr>
          <a:xfrm>
            <a:off x="21265" y="8812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F3E0E18-5A95-4B4E-B39E-C7FB8C6BFF0C}"/>
              </a:ext>
            </a:extLst>
          </p:cNvPr>
          <p:cNvSpPr/>
          <p:nvPr/>
        </p:nvSpPr>
        <p:spPr>
          <a:xfrm>
            <a:off x="2590800" y="290090"/>
            <a:ext cx="64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04013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Phồn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Long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04013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Phố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giăng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cửi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quanh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cờ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04013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 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nhớ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ngẩn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04013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Bút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xin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chép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D3BCD6-B984-4D3C-9813-901AADF92301}"/>
              </a:ext>
            </a:extLst>
          </p:cNvPr>
          <p:cNvSpPr/>
          <p:nvPr/>
        </p:nvSpPr>
        <p:spPr>
          <a:xfrm>
            <a:off x="0" y="0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B43922A-DB78-438A-ABD1-920A81212163}"/>
              </a:ext>
            </a:extLst>
          </p:cNvPr>
          <p:cNvSpPr/>
          <p:nvPr/>
        </p:nvSpPr>
        <p:spPr>
          <a:xfrm>
            <a:off x="171450" y="361950"/>
            <a:ext cx="8801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lphaLcPeriod"/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“phồn hoa”: cảnh sống giàu có, xa hoa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“phồn vinh”: miêu tả đất nước ở vào giai đoạn giàu có, thịnh vượng.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3970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C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âu thơ này chỉ cảnh buôn bán tấp nập, giàu có của mảnh đất kinh thành xưa </a:t>
            </a:r>
            <a:r>
              <a:rPr lang="vi-VN" sz="2400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 dùng từ “phồn hoa”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thích hợp nhất.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5ABBA61-CE8E-414C-8DC4-766A5D6052BE}"/>
              </a:ext>
            </a:extLst>
          </p:cNvPr>
          <p:cNvSpPr/>
          <p:nvPr/>
        </p:nvSpPr>
        <p:spPr>
          <a:xfrm>
            <a:off x="171450" y="2300942"/>
            <a:ext cx="8801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So sánh: phố – mắc cửi, đường – bàn cơ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 dụng: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t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ính chất sầm uất, đông vui của phố thị.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FD371A1-AD51-4E24-B43C-1B163715BB42}"/>
              </a:ext>
            </a:extLst>
          </p:cNvPr>
          <p:cNvSpPr/>
          <p:nvPr/>
        </p:nvSpPr>
        <p:spPr>
          <a:xfrm>
            <a:off x="192715" y="3142936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40130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ngẩn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A26A531-72F2-4C63-B610-943C254110EF}"/>
              </a:ext>
            </a:extLst>
          </p:cNvPr>
          <p:cNvSpPr/>
          <p:nvPr/>
        </p:nvSpPr>
        <p:spPr>
          <a:xfrm>
            <a:off x="209550" y="4118738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40130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S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="" xmlns:a16="http://schemas.microsoft.com/office/drawing/2014/main" id="{497EDD55-3DEA-4A5B-816F-386A96A6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62" y="-16286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581298" y="349735"/>
            <a:ext cx="2495005" cy="1079016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6800" y="2114550"/>
            <a:ext cx="7543800" cy="24394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040130" algn="l"/>
              </a:tabLst>
            </a:pP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tabLst>
                <a:tab pos="1040130" algn="l"/>
              </a:tabLst>
            </a:pP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tôm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bắt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lúa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lựa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chọn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phù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Vì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sao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040130" algn="l"/>
              </a:tabLst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F46A052-3DA7-454F-BCDD-065AF7DAF5F8}"/>
              </a:ext>
            </a:extLst>
          </p:cNvPr>
          <p:cNvSpPr/>
          <p:nvPr/>
        </p:nvSpPr>
        <p:spPr>
          <a:xfrm>
            <a:off x="2743199" y="4962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1040130" algn="l"/>
              </a:tabLst>
            </a:pP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Ai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ơi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miệt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Tháp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Mười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040130" algn="l"/>
              </a:tabLst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tôm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bắt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lúa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86DA125-B9E4-4C21-A421-65347F519030}"/>
              </a:ext>
            </a:extLst>
          </p:cNvPr>
          <p:cNvSpPr/>
          <p:nvPr/>
        </p:nvSpPr>
        <p:spPr>
          <a:xfrm>
            <a:off x="21265" y="8812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7C3ADFA-5B60-4452-B117-5525662617A8}"/>
              </a:ext>
            </a:extLst>
          </p:cNvPr>
          <p:cNvSpPr/>
          <p:nvPr/>
        </p:nvSpPr>
        <p:spPr>
          <a:xfrm>
            <a:off x="326065" y="611344"/>
            <a:ext cx="8817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“sẵn”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n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hiều đến mức cần bao nhiêu cũng có thể có ngay bấy nhiêu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sẵn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ca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trù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giàu có của thiên nhiên Tháp Mười.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6D611E0-B046-48DF-98A6-B3171F48D315}"/>
              </a:ext>
            </a:extLst>
          </p:cNvPr>
          <p:cNvSpPr/>
          <p:nvPr/>
        </p:nvSpPr>
        <p:spPr>
          <a:xfrm>
            <a:off x="21265" y="8812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9AA3ABB-4142-443E-BDA2-8A2818947731}"/>
              </a:ext>
            </a:extLst>
          </p:cNvPr>
          <p:cNvSpPr/>
          <p:nvPr/>
        </p:nvSpPr>
        <p:spPr>
          <a:xfrm>
            <a:off x="326065" y="203835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4013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điệp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nhằm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giàu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图片 11">
            <a:extLst>
              <a:ext uri="{FF2B5EF4-FFF2-40B4-BE49-F238E27FC236}">
                <a16:creationId xmlns="" xmlns:a16="http://schemas.microsoft.com/office/drawing/2014/main" id="{BCBCD613-59C7-4222-9C34-9E15AE1EC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1063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0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755071"/>
              </p:ext>
            </p:extLst>
          </p:nvPr>
        </p:nvGraphicFramePr>
        <p:xfrm>
          <a:off x="31376" y="23532"/>
          <a:ext cx="9112624" cy="5026515"/>
        </p:xfrm>
        <a:graphic>
          <a:graphicData uri="http://schemas.openxmlformats.org/drawingml/2006/table">
            <a:tbl>
              <a:tblPr firstRow="1" bandRow="1">
                <a:tableStyleId>{9C5F4FF9-0B4A-4C48-A130-EE05820126E7}</a:tableStyleId>
              </a:tblPr>
              <a:tblGrid>
                <a:gridCol w="7664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09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Câu</a:t>
                      </a:r>
                      <a:endParaRPr lang="en-US" sz="1800" b="1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Từ</a:t>
                      </a:r>
                      <a:r>
                        <a:rPr lang="en-US" sz="18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1" i="0" u="none" strike="noStrike" cap="none" baseline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điền</a:t>
                      </a:r>
                      <a:r>
                        <a:rPr lang="en-US" sz="18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1" i="0" u="none" strike="noStrike" cap="none" baseline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vào</a:t>
                      </a:r>
                      <a:endParaRPr lang="en-US" sz="1800" b="1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1.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Để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giải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quyết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vấn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đề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này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em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nên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chủ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những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phương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án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giải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quyết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a.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hoàn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thành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2.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Bạn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Nga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bạn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Nam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lớp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trưởng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b. con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3.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ơi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mẹ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cháu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bảo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đem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sang…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ít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cam ạ!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chú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11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4.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Ngày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chia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tay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mái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trương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Tiểu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học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tôi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đã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người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bạn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thân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mình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món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quà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nhỏ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để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kỉ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niệm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d. lung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linh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5.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văn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cần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phần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: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mở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thân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kết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đ. Long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lanh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6.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Sau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buổi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học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hôm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nay,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em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về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nhớ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những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bài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tập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còn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lại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nhé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!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e.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đề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xuất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7.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Người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thợ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săn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bị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hổ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tấn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công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đề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cử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 …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mèo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ấy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món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biệt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ngoại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quê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tôi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dịp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hè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năm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ngoái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biếu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9.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Đôi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mắt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nó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như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hai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hòn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bi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ve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i.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hoàn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chỉnh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10.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Bóng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trăng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trên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mặt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k.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tặng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B6B9862-FC0C-4535-864D-9A4897A150B6}"/>
              </a:ext>
            </a:extLst>
          </p:cNvPr>
          <p:cNvSpPr/>
          <p:nvPr/>
        </p:nvSpPr>
        <p:spPr>
          <a:xfrm>
            <a:off x="21265" y="8812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2679"/>
      </p:ext>
    </p:extLst>
  </p:cSld>
  <p:clrMapOvr>
    <a:masterClrMapping/>
  </p:clrMapOvr>
</p:sld>
</file>

<file path=ppt/theme/theme1.xml><?xml version="1.0" encoding="utf-8"?>
<a:theme xmlns:a="http://schemas.openxmlformats.org/drawingml/2006/main" name="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1229</Words>
  <Application>Microsoft Office PowerPoint</Application>
  <PresentationFormat>On-screen Show (16:9)</PresentationFormat>
  <Paragraphs>117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Playfair Display</vt:lpstr>
      <vt:lpstr>Merriweather Light</vt:lpstr>
      <vt:lpstr>Calibri</vt:lpstr>
      <vt:lpstr>Times New Roman</vt:lpstr>
      <vt:lpstr>MS Mincho</vt:lpstr>
      <vt:lpstr>Arial</vt:lpstr>
      <vt:lpstr>Wingdings</vt:lpstr>
      <vt:lpstr>Floral Wedding</vt:lpstr>
      <vt:lpstr>PowerPoint Presentation</vt:lpstr>
      <vt:lpstr>Tiết 37:  THỰC HÀNH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NỐI CỘT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dc:creator>Danh_Nguyen</dc:creator>
  <cp:lastModifiedBy>USER</cp:lastModifiedBy>
  <cp:revision>25</cp:revision>
  <dcterms:modified xsi:type="dcterms:W3CDTF">2022-07-27T13:06:27Z</dcterms:modified>
</cp:coreProperties>
</file>